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8BE-E2E9-44B9-9A8C-3C645382ADF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3284-C4E7-44F0-B607-A3FEB9BF0A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8BE-E2E9-44B9-9A8C-3C645382ADF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3284-C4E7-44F0-B607-A3FEB9BF0A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8BE-E2E9-44B9-9A8C-3C645382ADF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3284-C4E7-44F0-B607-A3FEB9BF0A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8BE-E2E9-44B9-9A8C-3C645382ADF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3284-C4E7-44F0-B607-A3FEB9BF0A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8BE-E2E9-44B9-9A8C-3C645382ADF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3284-C4E7-44F0-B607-A3FEB9BF0A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8BE-E2E9-44B9-9A8C-3C645382ADF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3284-C4E7-44F0-B607-A3FEB9BF0A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8BE-E2E9-44B9-9A8C-3C645382ADF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3284-C4E7-44F0-B607-A3FEB9BF0A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8BE-E2E9-44B9-9A8C-3C645382ADF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3284-C4E7-44F0-B607-A3FEB9BF0A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8BE-E2E9-44B9-9A8C-3C645382ADF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3284-C4E7-44F0-B607-A3FEB9BF0A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8BE-E2E9-44B9-9A8C-3C645382ADF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3284-C4E7-44F0-B607-A3FEB9BF0A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8BE-E2E9-44B9-9A8C-3C645382ADF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3284-C4E7-44F0-B607-A3FEB9BF0A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538BE-E2E9-44B9-9A8C-3C645382ADF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A3284-C4E7-44F0-B607-A3FEB9BF0A2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1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10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2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3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4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5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6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7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8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9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official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WinRoNe</dc:creator>
  <cp:lastModifiedBy>WinRoNe</cp:lastModifiedBy>
  <cp:revision>1</cp:revision>
  <dcterms:created xsi:type="dcterms:W3CDTF">2021-03-16T07:17:58Z</dcterms:created>
  <dcterms:modified xsi:type="dcterms:W3CDTF">2021-03-16T07:18:15Z</dcterms:modified>
</cp:coreProperties>
</file>